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09C4-5120-5D51-3772-4C290E925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Vitamins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5CA5A-A058-9CAE-26CF-CD5D0C91DD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Akanksha Ramteke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329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VITAMINS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VITAMINS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VITAMINS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VITAMINS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VITAMINS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VITAMINS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VITAMINS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VITAMINS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VITAMINS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VITAMINS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VITAMINS-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VITAMINS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VITAMINS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VITAMINS-2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VITAMINS-2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VITAMINS-2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VITAMINS-2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VITAMINS-2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VITAMINS-2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VITAMINS-2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VITAMINS-2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VITAMINS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VITAMINS-3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VITAMINS-3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VITAMINS-3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VITAMINS-3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VITAMINS-3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VITAMINS-3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VITAMINS-3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VITAMINS-3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VITAMINS-3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VITAMINS-3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VITAMINS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VITAMINS-4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VITAMINS-4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VITAMINS-4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VITAMINS-4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-VITAMINS-4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VITAMINS-4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-VITAMINS-4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-VITAMINS-4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-VITAMINS-4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-VITAMINS-4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VITAMINS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-VITAMINS-5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-VITAMINS-5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-VITAMINS-5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-VITAMINS-5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-VITAMINS-5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-VITAMINS-5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-VITAMINS-5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-VITAMINS-5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-VITAMINS-5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-VITAMINS-5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VITAMINS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VITAMINS-6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-VITAMINS-6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-VITAMINS-6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-VITAMINS-6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-VITAMINS-6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-VITAMINS-6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-VITAMINS-6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-VITAMINS-6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VITAMINS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VITAMINS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VITAMINS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On-screen Show (4:3)</PresentationFormat>
  <Paragraphs>2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Calibri</vt:lpstr>
      <vt:lpstr>Office Theme</vt:lpstr>
      <vt:lpstr>Vitamins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yogesh ramteke</cp:lastModifiedBy>
  <cp:revision>2</cp:revision>
  <dcterms:created xsi:type="dcterms:W3CDTF">2013-01-27T09:14:16Z</dcterms:created>
  <dcterms:modified xsi:type="dcterms:W3CDTF">2025-12-19T06:44:41Z</dcterms:modified>
  <cp:category/>
</cp:coreProperties>
</file>